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6" r:id="rId3"/>
    <p:sldId id="264" r:id="rId4"/>
    <p:sldId id="257" r:id="rId5"/>
    <p:sldId id="258" r:id="rId6"/>
    <p:sldId id="260" r:id="rId7"/>
    <p:sldId id="259" r:id="rId8"/>
    <p:sldId id="261" r:id="rId9"/>
    <p:sldId id="263" r:id="rId10"/>
    <p:sldId id="265" r:id="rId11"/>
  </p:sldIdLst>
  <p:sldSz cx="9144000" cy="6858000" type="screen4x3"/>
  <p:notesSz cx="7099300" cy="10234613"/>
  <p:defaultTextStyle>
    <a:defPPr>
      <a:defRPr lang="hu-HU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336600"/>
    <a:srgbClr val="003300"/>
    <a:srgbClr val="FF9900"/>
    <a:srgbClr val="666633"/>
    <a:srgbClr val="996633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022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/>
            </a:lvl1pPr>
          </a:lstStyle>
          <a:p>
            <a:endParaRPr lang="hu-H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/>
            </a:lvl1pPr>
          </a:lstStyle>
          <a:p>
            <a:endParaRPr lang="hu-H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ctr" defTabSz="990600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r>
              <a:rPr lang="hu-HU"/>
              <a:t>PapZoltan@maffia.hu</a:t>
            </a:r>
            <a:endParaRPr lang="hu-HU" sz="130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/>
            </a:lvl1pPr>
          </a:lstStyle>
          <a:p>
            <a:fld id="{088CDE07-D36D-43F6-B54E-84307DB1ED11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4AD9B550-2625-4DDE-991F-32B077F2D218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hu-HU"/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hu-HU"/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hu-HU"/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C928D03B-41B2-45C6-B234-3BBD9F2D640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DD666-340A-4A11-959F-48DCD794941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5293-B356-4FD4-B6ED-DF691CD6399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1E60F-203B-4894-8FE3-94BBE0F667F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E53D-6945-4392-9EDB-774D9D12390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84C8-CD12-44D1-94A7-C40BA78D49D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BDDE-5BF5-4E2A-9A8D-E3FD5AB371A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E63D0-B50B-4DFB-9C60-0B55F978703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2923C-39CB-4976-B93F-499E654B188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2C279-4471-469F-9F23-7B83A44884C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414F8-75A6-406A-835A-DB8A08DD7A0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hu-HU"/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hu-HU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hu-HU"/>
              <a:t>PapZoltan@maffia.hu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 Black" pitchFamily="34" charset="0"/>
              </a:defRPr>
            </a:lvl1pPr>
          </a:lstStyle>
          <a:p>
            <a:fld id="{F094F8BE-1941-4BFD-BD41-131FD616A3E6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nartpeter.uw.hu/hetedik_osztal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800">
                <a:latin typeface="Times New Roman" pitchFamily="18" charset="0"/>
              </a:rPr>
              <a:t>7. Óra</a:t>
            </a:r>
            <a:br>
              <a:rPr lang="hu-HU" sz="3800">
                <a:latin typeface="Times New Roman" pitchFamily="18" charset="0"/>
              </a:rPr>
            </a:br>
            <a:r>
              <a:rPr lang="hu-HU" sz="3800">
                <a:latin typeface="Times New Roman" pitchFamily="18" charset="0"/>
              </a:rPr>
              <a:t> Tömörítés, csomagolás, kicsomagolás</a:t>
            </a:r>
          </a:p>
        </p:txBody>
      </p:sp>
      <p:pic>
        <p:nvPicPr>
          <p:cNvPr id="27652" name="Picture 4" descr="0927mega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989138"/>
            <a:ext cx="479425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latin typeface="Times New Roman" pitchFamily="18" charset="0"/>
              </a:rPr>
              <a:t>FELADATOK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83575" cy="4419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>
                <a:latin typeface="Times New Roman" pitchFamily="18" charset="0"/>
              </a:rPr>
              <a:t>Töltsd le a </a:t>
            </a:r>
            <a:r>
              <a:rPr lang="hu-HU" sz="2200">
                <a:latin typeface="Times New Roman" pitchFamily="18" charset="0"/>
                <a:hlinkClick r:id="rId2"/>
              </a:rPr>
              <a:t>http://lenartpeter.uw.hu/hetedik_osztaly.html</a:t>
            </a:r>
            <a:r>
              <a:rPr lang="hu-HU" sz="2200">
                <a:latin typeface="Times New Roman" pitchFamily="18" charset="0"/>
              </a:rPr>
              <a:t> weboldalról a </a:t>
            </a:r>
            <a:r>
              <a:rPr lang="hu-HU" sz="2200" i="1">
                <a:latin typeface="Times New Roman" pitchFamily="18" charset="0"/>
              </a:rPr>
              <a:t>6. óra - állományműveletek</a:t>
            </a:r>
            <a:r>
              <a:rPr lang="hu-HU" sz="2200">
                <a:latin typeface="Times New Roman" pitchFamily="18" charset="0"/>
              </a:rPr>
              <a:t> és a </a:t>
            </a:r>
            <a:r>
              <a:rPr lang="hu-HU" sz="2200" i="1">
                <a:latin typeface="Times New Roman" pitchFamily="18" charset="0"/>
              </a:rPr>
              <a:t>7. óra – tömörítés</a:t>
            </a:r>
            <a:r>
              <a:rPr lang="hu-HU" sz="2200">
                <a:latin typeface="Times New Roman" pitchFamily="18" charset="0"/>
              </a:rPr>
              <a:t> nevű fájlokat az Asztalra!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>
                <a:latin typeface="Times New Roman" pitchFamily="18" charset="0"/>
              </a:rPr>
              <a:t>A fájl tulajdonságainál vajon miért látsz két különböző számot a méret és lemezterület között?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>
                <a:latin typeface="Times New Roman" pitchFamily="18" charset="0"/>
              </a:rPr>
              <a:t>A tömörítsd mindkét fájlt, hogy kiterjesztése .zip legyen! Hasonlítsd össze az eredeti és tömörített állomány méretét, mit veszel észre?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>
                <a:latin typeface="Times New Roman" pitchFamily="18" charset="0"/>
              </a:rPr>
              <a:t>Az eredeti fájlok attribútum tulajdonságainál állítsd be a következőt: A tartalom tömörítése helymegtakarítás végett és nézd meg a fájl méretét, mit tapasztalsz?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>
                <a:latin typeface="Times New Roman" pitchFamily="18" charset="0"/>
              </a:rPr>
              <a:t>Vond vissza az előbbi beállítást és másold az eredeti fájlt a tömörített állományba és fordítva, mindkét lépés megoldható?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hu-HU" sz="22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u-H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Tömörítők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414463"/>
            <a:ext cx="7497762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b="1"/>
              <a:t>Tömörítők kialakulásának főbb okai:</a:t>
            </a:r>
            <a:br>
              <a:rPr lang="hu-HU" sz="2800" b="1"/>
            </a:br>
            <a:r>
              <a:rPr lang="hu-HU" sz="2800"/>
              <a:t>	- kis tárkapacitás</a:t>
            </a:r>
            <a:br>
              <a:rPr lang="hu-HU" sz="2800"/>
            </a:br>
            <a:r>
              <a:rPr lang="hu-HU" sz="2800"/>
              <a:t>	- hálózaton továbbítandó adatok mérete nagy</a:t>
            </a:r>
            <a:br>
              <a:rPr lang="hu-HU" sz="2800"/>
            </a:br>
            <a:endParaRPr lang="hu-HU" sz="2800"/>
          </a:p>
          <a:p>
            <a:pPr>
              <a:spcBef>
                <a:spcPct val="0"/>
              </a:spcBef>
            </a:pPr>
            <a:r>
              <a:rPr lang="hu-HU" sz="2800" b="1"/>
              <a:t>Tömörítés:</a:t>
            </a:r>
            <a:r>
              <a:rPr lang="hu-HU" sz="2800"/>
              <a:t> olyan folyamat, mely során egy</a:t>
            </a:r>
          </a:p>
          <a:p>
            <a:pPr>
              <a:spcBef>
                <a:spcPct val="0"/>
              </a:spcBef>
            </a:pPr>
            <a:r>
              <a:rPr lang="hu-HU" sz="2800"/>
              <a:t>állomány tartalma valamilyen algoritmus alapján</a:t>
            </a:r>
            <a:br>
              <a:rPr lang="hu-HU" sz="2800"/>
            </a:br>
            <a:r>
              <a:rPr lang="hu-HU" sz="2800"/>
              <a:t>egy másik állományba íródik úgy, hogy a létrejött</a:t>
            </a:r>
            <a:br>
              <a:rPr lang="hu-HU" sz="2800"/>
            </a:br>
            <a:r>
              <a:rPr lang="hu-HU" sz="2800"/>
              <a:t>fájl mérete kisebb legyen az eredeti fájl méreténél.</a:t>
            </a:r>
            <a:br>
              <a:rPr lang="hu-HU" sz="2800"/>
            </a:br>
            <a:r>
              <a:rPr lang="hu-HU" sz="2800"/>
              <a:t>A folyamatnak </a:t>
            </a:r>
            <a:r>
              <a:rPr lang="hu-HU" sz="2800" u="sng"/>
              <a:t>visszafordíthatónak</a:t>
            </a:r>
            <a:r>
              <a:rPr lang="hu-HU" sz="2800"/>
              <a:t> kell lennie: </a:t>
            </a:r>
            <a:br>
              <a:rPr lang="hu-HU" sz="2800"/>
            </a:br>
            <a:r>
              <a:rPr lang="hu-HU" sz="2800"/>
              <a:t>  legyen a kicsomagolásra is algoritmus</a:t>
            </a:r>
            <a:br>
              <a:rPr lang="hu-HU" sz="2800"/>
            </a:br>
            <a:r>
              <a:rPr lang="hu-HU" sz="280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latin typeface="Times New Roman" pitchFamily="18" charset="0"/>
              </a:rPr>
              <a:t>A tömörítési folyamat ábrája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66800" y="3792538"/>
            <a:ext cx="154305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Eredeti fájl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800600" y="3792538"/>
            <a:ext cx="15113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Kódolt fájl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590800" y="3030538"/>
            <a:ext cx="3124200" cy="533400"/>
          </a:xfrm>
          <a:prstGeom prst="curvedDownArrow">
            <a:avLst>
              <a:gd name="adj1" fmla="val 117143"/>
              <a:gd name="adj2" fmla="val 23428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348038" y="2349500"/>
            <a:ext cx="448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u-HU"/>
              <a:t>Kódolás (tömörítés, becsomagolás)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777956">
            <a:off x="2438400" y="4402138"/>
            <a:ext cx="2895600" cy="457200"/>
          </a:xfrm>
          <a:prstGeom prst="curvedDownArrow">
            <a:avLst>
              <a:gd name="adj1" fmla="val 126667"/>
              <a:gd name="adj2" fmla="val 253333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563938" y="5084763"/>
            <a:ext cx="5030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u-HU"/>
              <a:t>Dekódolás (Kitömörítés, kicsomagolás)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Tömörítés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5288" y="1916113"/>
            <a:ext cx="814705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b="1"/>
              <a:t>tömörített fájl neve:</a:t>
            </a:r>
            <a:r>
              <a:rPr lang="hu-HU" sz="2800"/>
              <a:t> archív állomány</a:t>
            </a:r>
            <a:br>
              <a:rPr lang="hu-HU" sz="2800"/>
            </a:br>
            <a:r>
              <a:rPr lang="hu-HU" sz="2800" b="1"/>
              <a:t>hatékonyság:</a:t>
            </a:r>
            <a:r>
              <a:rPr lang="hu-HU" sz="2800"/>
              <a:t> eredeti és a tömörített méretének aránya</a:t>
            </a:r>
            <a:r>
              <a:rPr lang="hu-HU"/>
              <a:t> 		</a:t>
            </a:r>
            <a:br>
              <a:rPr lang="hu-HU"/>
            </a:br>
            <a:endParaRPr lang="hu-HU"/>
          </a:p>
          <a:p>
            <a:pPr>
              <a:spcBef>
                <a:spcPct val="0"/>
              </a:spcBef>
            </a:pPr>
            <a:r>
              <a:rPr lang="hu-HU" sz="2800" b="1"/>
              <a:t>Tömörítők típusai:</a:t>
            </a:r>
          </a:p>
          <a:p>
            <a:pPr>
              <a:spcBef>
                <a:spcPct val="0"/>
              </a:spcBef>
            </a:pPr>
            <a:r>
              <a:rPr lang="hu-HU" sz="2800"/>
              <a:t>	</a:t>
            </a:r>
            <a:r>
              <a:rPr lang="hu-HU" sz="3600"/>
              <a:t>- VESZTESÉGMENTES tömörítők</a:t>
            </a:r>
            <a:br>
              <a:rPr lang="hu-HU" sz="3600"/>
            </a:br>
            <a:r>
              <a:rPr lang="hu-HU" sz="3600"/>
              <a:t>	- VESZTESÉGES tömörítők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Veszteségmentes tömörítők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7859712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b="1"/>
              <a:t>Veszteségmentes tömörítők jellemzője:</a:t>
            </a:r>
            <a:br>
              <a:rPr lang="hu-HU" sz="2800" b="1"/>
            </a:br>
            <a:r>
              <a:rPr lang="hu-HU" sz="2800"/>
              <a:t>a tömörítés és kicsomagolás folyamatain áteső állomány bitről-bitre megegyezik az eredetivel</a:t>
            </a:r>
          </a:p>
          <a:p>
            <a:pPr>
              <a:spcBef>
                <a:spcPct val="0"/>
              </a:spcBef>
            </a:pPr>
            <a:endParaRPr lang="hu-HU" sz="2800"/>
          </a:p>
          <a:p>
            <a:pPr>
              <a:spcBef>
                <a:spcPct val="0"/>
              </a:spcBef>
            </a:pPr>
            <a:r>
              <a:rPr lang="hu-HU" sz="2800" b="1"/>
              <a:t>Használat:</a:t>
            </a:r>
            <a:br>
              <a:rPr lang="hu-HU" sz="2800" b="1"/>
            </a:br>
            <a:r>
              <a:rPr lang="hu-HU" sz="2800"/>
              <a:t>- programok</a:t>
            </a:r>
          </a:p>
          <a:p>
            <a:pPr>
              <a:spcBef>
                <a:spcPct val="0"/>
              </a:spcBef>
            </a:pPr>
            <a:r>
              <a:rPr lang="hu-HU" sz="2800"/>
              <a:t>- szövegek </a:t>
            </a:r>
            <a:br>
              <a:rPr lang="hu-HU" sz="2800"/>
            </a:br>
            <a:r>
              <a:rPr lang="hu-HU" sz="2800"/>
              <a:t>- adatbázisok, táblázatok…</a:t>
            </a:r>
          </a:p>
          <a:p>
            <a:pPr>
              <a:spcBef>
                <a:spcPct val="0"/>
              </a:spcBef>
            </a:pPr>
            <a:endParaRPr 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Veszteséges tömörítők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7535862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b="1"/>
              <a:t>Veszteséges tömörítők jellemzője:</a:t>
            </a:r>
            <a:br>
              <a:rPr lang="hu-HU" sz="2800" b="1"/>
            </a:br>
            <a:r>
              <a:rPr lang="hu-HU" sz="2800"/>
              <a:t>az eredeti állomány nem nyerhető vissza</a:t>
            </a:r>
            <a:br>
              <a:rPr lang="hu-HU" sz="2800"/>
            </a:br>
            <a:r>
              <a:rPr lang="hu-HU" sz="2800"/>
              <a:t>az archívból a kitömörítés után</a:t>
            </a:r>
          </a:p>
          <a:p>
            <a:pPr>
              <a:spcBef>
                <a:spcPct val="0"/>
              </a:spcBef>
            </a:pPr>
            <a:endParaRPr lang="hu-HU" sz="2800"/>
          </a:p>
          <a:p>
            <a:pPr>
              <a:spcBef>
                <a:spcPct val="0"/>
              </a:spcBef>
            </a:pPr>
            <a:r>
              <a:rPr lang="hu-HU" sz="2800" b="1"/>
              <a:t>Használat:</a:t>
            </a:r>
            <a:br>
              <a:rPr lang="hu-HU" sz="2800" b="1"/>
            </a:br>
            <a:r>
              <a:rPr lang="hu-HU" sz="2800"/>
              <a:t>- képek és hangok tömörítésénél</a:t>
            </a:r>
            <a:br>
              <a:rPr lang="hu-HU" sz="2800"/>
            </a:br>
            <a:r>
              <a:rPr lang="hu-HU" sz="2800"/>
              <a:t>- az emberi érzékszervek gyengeségét,</a:t>
            </a:r>
          </a:p>
          <a:p>
            <a:pPr>
              <a:spcBef>
                <a:spcPct val="0"/>
              </a:spcBef>
            </a:pPr>
            <a:r>
              <a:rPr lang="hu-HU" sz="2800"/>
              <a:t>   becsaphatóságát használják 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Tömörítők csoportosítása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36417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adattömörítők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programtömörítők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lemeztömörítők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képtömörítők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mozgókép-tömörítők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hu-HU" sz="2800"/>
              <a:t>hangtömörítők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Times New Roman" pitchFamily="18" charset="0"/>
              </a:rPr>
              <a:t>Ismert tömörítő programok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1979613"/>
            <a:ext cx="66246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u-HU">
                <a:latin typeface="Arial" charset="0"/>
              </a:rPr>
              <a:t/>
            </a:r>
            <a:br>
              <a:rPr lang="hu-HU">
                <a:latin typeface="Arial" charset="0"/>
              </a:rPr>
            </a:br>
            <a:r>
              <a:rPr lang="hu-HU" sz="2800"/>
              <a:t>Legelterjedtebb tömörítő programok:</a:t>
            </a:r>
          </a:p>
          <a:p>
            <a:pPr>
              <a:spcBef>
                <a:spcPct val="0"/>
              </a:spcBef>
            </a:pPr>
            <a:r>
              <a:rPr lang="hu-HU" sz="2800"/>
              <a:t>zip, rar, arj</a:t>
            </a:r>
            <a:r>
              <a:rPr lang="hu-HU"/>
              <a:t> ….</a:t>
            </a:r>
          </a:p>
          <a:p>
            <a:pPr>
              <a:spcBef>
                <a:spcPct val="0"/>
              </a:spcBef>
            </a:pPr>
            <a:endParaRPr lang="hu-HU"/>
          </a:p>
          <a:p>
            <a:pPr>
              <a:spcBef>
                <a:spcPct val="0"/>
              </a:spcBef>
            </a:pPr>
            <a:r>
              <a:rPr lang="hu-HU" sz="2800"/>
              <a:t>Legelterjedtebb kép, hang tömörítési formák:</a:t>
            </a:r>
          </a:p>
          <a:p>
            <a:pPr>
              <a:spcBef>
                <a:spcPct val="0"/>
              </a:spcBef>
            </a:pPr>
            <a:r>
              <a:rPr lang="hu-HU" sz="2800"/>
              <a:t>jpg, (jpeg), mp3, mpeg …..</a:t>
            </a:r>
          </a:p>
          <a:p>
            <a:pPr>
              <a:spcBef>
                <a:spcPct val="0"/>
              </a:spcBef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latin typeface="Times New Roman" pitchFamily="18" charset="0"/>
              </a:rPr>
              <a:t>Hogyan tömörítünk?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>
                <a:latin typeface="Times New Roman" pitchFamily="18" charset="0"/>
              </a:rPr>
              <a:t>A </a:t>
            </a:r>
            <a:r>
              <a:rPr lang="hu-HU" sz="2800" b="1">
                <a:latin typeface="Times New Roman" pitchFamily="18" charset="0"/>
              </a:rPr>
              <a:t>Sajátgép</a:t>
            </a:r>
            <a:r>
              <a:rPr lang="hu-HU" sz="2800">
                <a:latin typeface="Times New Roman" pitchFamily="18" charset="0"/>
              </a:rPr>
              <a:t>ben a tömöríteni kívánt fájlt jelöljük ki, kattintsunk a </a:t>
            </a:r>
            <a:r>
              <a:rPr lang="hu-HU" sz="2800" b="1">
                <a:latin typeface="Times New Roman" pitchFamily="18" charset="0"/>
              </a:rPr>
              <a:t>jobb egér gomb</a:t>
            </a:r>
            <a:r>
              <a:rPr lang="hu-HU" sz="2800">
                <a:latin typeface="Times New Roman" pitchFamily="18" charset="0"/>
              </a:rPr>
              <a:t>bal. Majd a helyi menüből a </a:t>
            </a:r>
            <a:r>
              <a:rPr lang="hu-HU" sz="2800" b="1">
                <a:latin typeface="Times New Roman" pitchFamily="18" charset="0"/>
              </a:rPr>
              <a:t>Küldés / Tömörített mappa</a:t>
            </a:r>
            <a:r>
              <a:rPr lang="hu-HU" sz="2800">
                <a:latin typeface="Times New Roman" pitchFamily="18" charset="0"/>
              </a:rPr>
              <a:t> parancsot válasszuk.</a:t>
            </a:r>
            <a:br>
              <a:rPr lang="hu-HU" sz="2800">
                <a:latin typeface="Times New Roman" pitchFamily="18" charset="0"/>
              </a:rPr>
            </a:br>
            <a:endParaRPr lang="hu-HU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u-HU" sz="2800">
                <a:latin typeface="Times New Roman" pitchFamily="18" charset="0"/>
              </a:rPr>
              <a:t>Ekkor kapjuk a </a:t>
            </a:r>
            <a:r>
              <a:rPr lang="hu-HU" sz="2800" b="1">
                <a:latin typeface="Times New Roman" pitchFamily="18" charset="0"/>
              </a:rPr>
              <a:t>ZIP</a:t>
            </a:r>
            <a:r>
              <a:rPr lang="hu-HU" sz="2800">
                <a:latin typeface="Times New Roman" pitchFamily="18" charset="0"/>
              </a:rPr>
              <a:t> tömörített mappát.</a:t>
            </a:r>
          </a:p>
          <a:p>
            <a:pPr>
              <a:buFont typeface="Wingdings" pitchFamily="2" charset="2"/>
              <a:buNone/>
            </a:pPr>
            <a:endParaRPr lang="hu-HU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rekített">
  <a:themeElements>
    <a:clrScheme name="Kerekített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erekíte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erekített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458</TotalTime>
  <Words>199</Words>
  <Application>Microsoft Office PowerPoint</Application>
  <PresentationFormat>Diavetítés a képernyőre (4:3 oldalarány)</PresentationFormat>
  <Paragraphs>46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Wingdings</vt:lpstr>
      <vt:lpstr>Arial Black</vt:lpstr>
      <vt:lpstr>Tahoma</vt:lpstr>
      <vt:lpstr>Kerekített</vt:lpstr>
      <vt:lpstr>7. Óra  Tömörítés, csomagolás, kicsomagolás</vt:lpstr>
      <vt:lpstr>Tömörítők</vt:lpstr>
      <vt:lpstr>A tömörítési folyamat ábrája</vt:lpstr>
      <vt:lpstr>Tömörítés</vt:lpstr>
      <vt:lpstr>Veszteségmentes tömörítők</vt:lpstr>
      <vt:lpstr>Veszteséges tömörítők</vt:lpstr>
      <vt:lpstr>Tömörítők csoportosítása</vt:lpstr>
      <vt:lpstr>Ismert tömörítő programok</vt:lpstr>
      <vt:lpstr>Hogyan tömörítünk?</vt:lpstr>
      <vt:lpstr>FELADATOK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Tömörítők</dc:title>
  <cp:lastModifiedBy>AG</cp:lastModifiedBy>
  <cp:revision>60</cp:revision>
  <dcterms:created xsi:type="dcterms:W3CDTF">2002-10-06T18:15:36Z</dcterms:created>
  <dcterms:modified xsi:type="dcterms:W3CDTF">2013-12-03T21:24:55Z</dcterms:modified>
</cp:coreProperties>
</file>