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2013.12.17.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ndows.microsoft.com/hu-hu/windows-vista/file-transfer-protocol-ftp-frequently-asked-questio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FTP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File </a:t>
            </a:r>
            <a:r>
              <a:rPr lang="hu-HU" dirty="0" err="1" smtClean="0"/>
              <a:t>T</a:t>
            </a:r>
            <a:r>
              <a:rPr lang="hu-HU" dirty="0" err="1" smtClean="0"/>
              <a:t>ransfer</a:t>
            </a:r>
            <a:r>
              <a:rPr lang="hu-HU" dirty="0" smtClean="0"/>
              <a:t> </a:t>
            </a:r>
            <a:r>
              <a:rPr lang="hu-HU" dirty="0" err="1" smtClean="0"/>
              <a:t>Protocol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az FTP?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FTP egy olyan protokoll, amely fájlok interneten keresztül végzett átvitelére szolgál. A felhasználók többsége az FTP szolgáltatást csak a mások számára elérhető fájlok letöltésére használja, de az FTP protokoll ezen kívül honlapok feltöltésére, honlapok készítésére vagy digitális képek feltöltésére is használható.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kezdeményezhető FTP kapcsolat?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FTP kapcsolat elindításához adja meg az Internet Explorer program címsorában az </a:t>
            </a:r>
            <a:r>
              <a:rPr lang="hu-HU" dirty="0" err="1" smtClean="0"/>
              <a:t>FTP-címet</a:t>
            </a:r>
            <a:r>
              <a:rPr lang="hu-HU" dirty="0" smtClean="0"/>
              <a:t>, vagy kattintson egy weblapon található </a:t>
            </a:r>
            <a:r>
              <a:rPr lang="hu-HU" dirty="0" err="1" smtClean="0"/>
              <a:t>FTP-hivatkozásra</a:t>
            </a:r>
            <a:r>
              <a:rPr lang="hu-HU" dirty="0" smtClean="0"/>
              <a:t>. Ha hivatkozásra kattint, a program a fájl megnyitását és mentését ajánlja fel. (Amennyiben más </a:t>
            </a:r>
            <a:r>
              <a:rPr lang="hu-HU" dirty="0" err="1" smtClean="0"/>
              <a:t>webböngésző</a:t>
            </a:r>
            <a:r>
              <a:rPr lang="hu-HU" dirty="0" smtClean="0"/>
              <a:t> programot használ, kövesse a böngésző utasításait.)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endParaRPr lang="hu-HU" dirty="0" smtClean="0"/>
          </a:p>
          <a:p>
            <a:pPr algn="ctr">
              <a:buNone/>
            </a:pPr>
            <a:r>
              <a:rPr lang="hu-HU" sz="4000" b="1" dirty="0" smtClean="0"/>
              <a:t>Az </a:t>
            </a:r>
            <a:r>
              <a:rPr lang="hu-HU" sz="4000" b="1" dirty="0" err="1" smtClean="0"/>
              <a:t>FTP-címek</a:t>
            </a:r>
            <a:r>
              <a:rPr lang="hu-HU" sz="4000" b="1" dirty="0" smtClean="0"/>
              <a:t> „http://” helyett „ftp://” előtaggal kezdődnek </a:t>
            </a:r>
            <a:endParaRPr lang="hu-HU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Hogyan történik az FTP helyek elérése és a file-ok letöltése?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webböngésző</a:t>
            </a:r>
            <a:r>
              <a:rPr lang="hu-HU" dirty="0" smtClean="0"/>
              <a:t> címsorába írja be az </a:t>
            </a:r>
            <a:r>
              <a:rPr lang="hu-HU" dirty="0" err="1" smtClean="0"/>
              <a:t>FTP-hely</a:t>
            </a:r>
            <a:r>
              <a:rPr lang="hu-HU" dirty="0" smtClean="0"/>
              <a:t> internetcímét (URL) ahova csatlakozni kíván, majd nyomja le az ENTER billentyűt.</a:t>
            </a:r>
          </a:p>
          <a:p>
            <a:r>
              <a:rPr lang="hu-HU" dirty="0" smtClean="0"/>
              <a:t>Az </a:t>
            </a:r>
            <a:r>
              <a:rPr lang="hu-HU" dirty="0" err="1" smtClean="0"/>
              <a:t>FTP-hely</a:t>
            </a:r>
            <a:r>
              <a:rPr lang="hu-HU" dirty="0" smtClean="0"/>
              <a:t> megnyílik, ahol az alábbi műveletek hajthatók végre:</a:t>
            </a:r>
          </a:p>
          <a:p>
            <a:pPr lvl="1"/>
            <a:r>
              <a:rPr lang="hu-HU" dirty="0" smtClean="0"/>
              <a:t>Egy fájl vagy mappa megnyitásához kattintson az adott elemre.</a:t>
            </a:r>
          </a:p>
          <a:p>
            <a:pPr lvl="1"/>
            <a:r>
              <a:rPr lang="hu-HU" dirty="0" smtClean="0"/>
              <a:t>Fájl vagy mappa letöltéséhez kattintson rá a jobb gombbal, majd az Internet Explorer programban kattintson </a:t>
            </a:r>
            <a:r>
              <a:rPr lang="hu-HU" dirty="0" err="1" smtClean="0"/>
              <a:t>a</a:t>
            </a:r>
            <a:r>
              <a:rPr lang="hu-HU" b="1" dirty="0" err="1" smtClean="0"/>
              <a:t>Cél</a:t>
            </a:r>
            <a:r>
              <a:rPr lang="hu-HU" b="1" dirty="0" smtClean="0"/>
              <a:t> mentése másként</a:t>
            </a:r>
            <a:r>
              <a:rPr lang="hu-HU" dirty="0" smtClean="0"/>
              <a:t> parancsra. Amennyiben más </a:t>
            </a:r>
            <a:r>
              <a:rPr lang="hu-HU" dirty="0" err="1" smtClean="0"/>
              <a:t>webböngésző</a:t>
            </a:r>
            <a:r>
              <a:rPr lang="hu-HU" dirty="0" smtClean="0"/>
              <a:t> programot használ, kövesse a böngésző utasításait.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File-ok feltöltése FTP webhelyre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Fájlok </a:t>
            </a:r>
            <a:r>
              <a:rPr lang="hu-HU" dirty="0" err="1" smtClean="0"/>
              <a:t>FTP-helyre</a:t>
            </a:r>
            <a:r>
              <a:rPr lang="hu-HU" dirty="0" smtClean="0"/>
              <a:t> történő feltöltéséhez bizonyos engedélyekre van szüksége a hely tulajdonosától. A tulajdonosnak adnia kell egy felhasználónevet és egy jelszót, amelyekre az </a:t>
            </a:r>
            <a:r>
              <a:rPr lang="hu-HU" dirty="0" err="1" smtClean="0"/>
              <a:t>FTP-helyre</a:t>
            </a:r>
            <a:r>
              <a:rPr lang="hu-HU" dirty="0" smtClean="0"/>
              <a:t> való bejelentkezéskor lesz szükség.</a:t>
            </a:r>
          </a:p>
          <a:p>
            <a:r>
              <a:rPr lang="hu-HU" dirty="0" smtClean="0"/>
              <a:t>Nyissa meg a böngészőben az </a:t>
            </a:r>
            <a:r>
              <a:rPr lang="hu-HU" dirty="0" err="1" smtClean="0"/>
              <a:t>FTP-webhelyet</a:t>
            </a:r>
            <a:r>
              <a:rPr lang="hu-HU" dirty="0" smtClean="0"/>
              <a:t>.</a:t>
            </a:r>
          </a:p>
          <a:p>
            <a:r>
              <a:rPr lang="hu-HU" dirty="0" smtClean="0"/>
              <a:t>Kattintson az </a:t>
            </a:r>
            <a:r>
              <a:rPr lang="hu-HU" b="1" dirty="0" smtClean="0"/>
              <a:t>Oldal</a:t>
            </a:r>
            <a:r>
              <a:rPr lang="hu-HU" dirty="0" smtClean="0"/>
              <a:t> lehetőségre, majd kattintson az </a:t>
            </a:r>
            <a:r>
              <a:rPr lang="hu-HU" b="1" dirty="0" err="1" smtClean="0"/>
              <a:t>FTP-hely</a:t>
            </a:r>
            <a:r>
              <a:rPr lang="hu-HU" b="1" dirty="0" smtClean="0"/>
              <a:t> megnyitása Windows Intéző ablakban</a:t>
            </a:r>
            <a:r>
              <a:rPr lang="hu-HU" dirty="0" smtClean="0"/>
              <a:t> parancsra. Amennyiben más </a:t>
            </a:r>
            <a:r>
              <a:rPr lang="hu-HU" dirty="0" err="1" smtClean="0"/>
              <a:t>webböngésző</a:t>
            </a:r>
            <a:r>
              <a:rPr lang="hu-HU" dirty="0" smtClean="0"/>
              <a:t> programot használ, kövesse a böngésző utasításait.  Amennyiben a rendszer rendszergazda jelszót vagy megerősítést kér, írja be a jelszót vagy hagyja jóvá a műveletet.</a:t>
            </a:r>
          </a:p>
          <a:p>
            <a:r>
              <a:rPr lang="hu-HU" dirty="0" smtClean="0"/>
              <a:t>A Windows Intéző ablakban, nyomja le az ALT billentyűt és kattintson a </a:t>
            </a:r>
            <a:r>
              <a:rPr lang="hu-HU" b="1" dirty="0" smtClean="0"/>
              <a:t>Fájl</a:t>
            </a:r>
            <a:r>
              <a:rPr lang="hu-HU" dirty="0" smtClean="0"/>
              <a:t> menüre, majd kattintson a </a:t>
            </a:r>
            <a:r>
              <a:rPr lang="hu-HU" b="1" dirty="0" smtClean="0"/>
              <a:t>Bejelentkezés más néven</a:t>
            </a:r>
            <a:r>
              <a:rPr lang="hu-HU" dirty="0" smtClean="0"/>
              <a:t> parancsra.</a:t>
            </a:r>
          </a:p>
          <a:p>
            <a:r>
              <a:rPr lang="hu-HU" dirty="0" smtClean="0"/>
              <a:t>Adja meg a felhasználónevet és a jelszót, majd kattintson a </a:t>
            </a:r>
            <a:r>
              <a:rPr lang="hu-HU" b="1" dirty="0" smtClean="0"/>
              <a:t>Bejelentkezés</a:t>
            </a:r>
            <a:r>
              <a:rPr lang="hu-HU" dirty="0" smtClean="0"/>
              <a:t> gombra.</a:t>
            </a:r>
          </a:p>
          <a:p>
            <a:r>
              <a:rPr lang="hu-HU" dirty="0" smtClean="0"/>
              <a:t>A bejelentkezés után a másolás és beillesztés parancsokkal másolhat fájlokat az </a:t>
            </a:r>
            <a:r>
              <a:rPr lang="hu-HU" dirty="0" err="1" smtClean="0"/>
              <a:t>FTP-helyre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>
                <a:hlinkClick r:id="rId2"/>
              </a:rPr>
              <a:t>http://windows.microsoft.com/hu-hu/windows-vista/file-transfer-protocol-ftp-frequently-asked-questions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238</Words>
  <Application>Microsoft Office PowerPoint</Application>
  <PresentationFormat>Diavetítés a képernyőre (4:3 oldalarány)</PresentationFormat>
  <Paragraphs>23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FTP</vt:lpstr>
      <vt:lpstr>Mi az FTP?</vt:lpstr>
      <vt:lpstr>Hogyan kezdeményezhető FTP kapcsolat?</vt:lpstr>
      <vt:lpstr>4. dia</vt:lpstr>
      <vt:lpstr>Hogyan történik az FTP helyek elérése és a file-ok letöltése?</vt:lpstr>
      <vt:lpstr>File-ok feltöltése FTP webhelyre</vt:lpstr>
      <vt:lpstr>Forrás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FTP</dc:title>
  <cp:lastModifiedBy>AG</cp:lastModifiedBy>
  <cp:revision>8</cp:revision>
  <dcterms:modified xsi:type="dcterms:W3CDTF">2013-12-17T22:33:15Z</dcterms:modified>
</cp:coreProperties>
</file>